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-84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93CD6BD-79B0-4C17-96A4-975F07644116}" type="datetimeFigureOut">
              <a:rPr lang="pl-PL"/>
              <a:pPr>
                <a:defRPr/>
              </a:pPr>
              <a:t>2015-10-07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A59FC75-3ABC-4993-AAE4-34F70998FCE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53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0F8519-05E7-4F73-B044-88169D7F3B7C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74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E7AD4A-04C1-4BB9-891C-7586479B0A4F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945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68FCDF-72F5-41AB-99BC-A509B3A07CEF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150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ADB2BC-9806-4F59-AFC9-94A1480DDAB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355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EC3965-B2DF-4DE4-8E17-73CAE418AB7C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9AFD97-746F-4147-B08E-0E41EAD7ED0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765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A7F4C4-7847-4BDF-A06F-6EA2FF35255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/>
                <a:ext uri="{28A0092B-C50C-407E-A947-70E740481C1C}"/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/>
                <a:ext uri="{28A0092B-C50C-407E-A947-70E740481C1C}"/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/>
                <a:ext uri="{28A0092B-C50C-407E-A947-70E740481C1C}"/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9648825" y="4068763"/>
            <a:ext cx="1081088" cy="1081087"/>
            <a:chOff x="9685338" y="4460675"/>
            <a:chExt cx="1080904" cy="1080902"/>
          </a:xfrm>
        </p:grpSpPr>
        <p:sp>
          <p:nvSpPr>
            <p:cNvPr id="8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/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DACDB-2F7E-4FC1-B525-C2452EFCA56B}" type="datetimeFigureOut">
              <a:rPr lang="pl-PL"/>
              <a:pPr>
                <a:defRPr/>
              </a:pPr>
              <a:t>2015-10-07</a:t>
            </a:fld>
            <a:endParaRPr lang="pl-PL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3263" y="4289425"/>
            <a:ext cx="1193800" cy="639763"/>
          </a:xfrm>
        </p:spPr>
        <p:txBody>
          <a:bodyPr/>
          <a:lstStyle>
            <a:lvl1pPr>
              <a:defRPr sz="2800" smtClean="0"/>
            </a:lvl1pPr>
          </a:lstStyle>
          <a:p>
            <a:pPr>
              <a:defRPr/>
            </a:pPr>
            <a:fld id="{4E315593-FDB0-43F7-B83C-21C1EFB93C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28148-9930-4125-8E16-2529D5DA554A}" type="datetimeFigureOut">
              <a:rPr lang="pl-PL"/>
              <a:pPr>
                <a:defRPr/>
              </a:pPr>
              <a:t>2015-10-07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EDD7E-9769-4C1E-952A-CC2EC939275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DD6F3-E461-44BA-974C-4165986C6EAE}" type="datetimeFigureOut">
              <a:rPr lang="pl-PL"/>
              <a:pPr>
                <a:defRPr/>
              </a:pPr>
              <a:t>2015-10-07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995D7-3C72-4947-AE3A-1DA37917C51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F3E18-0D93-4A14-9554-EB31B4A359D6}" type="datetimeFigureOut">
              <a:rPr lang="pl-PL"/>
              <a:pPr>
                <a:defRPr/>
              </a:pPr>
              <a:t>2015-10-07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12D24-504D-4E5F-A258-CA16DB9970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/>
                <a:ext uri="{28A0092B-C50C-407E-A947-70E740481C1C}"/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896938" y="2325688"/>
            <a:ext cx="1081087" cy="1081087"/>
            <a:chOff x="9685338" y="4460675"/>
            <a:chExt cx="1080904" cy="1080902"/>
          </a:xfrm>
        </p:grpSpPr>
        <p:sp>
          <p:nvSpPr>
            <p:cNvPr id="6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/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/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138" y="6272213"/>
            <a:ext cx="2644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FF1AA-4EC0-466B-90CE-5B028E6CFDF4}" type="datetimeFigureOut">
              <a:rPr lang="pl-PL"/>
              <a:pPr>
                <a:defRPr/>
              </a:pPr>
              <a:t>2015-10-07</a:t>
            </a:fld>
            <a:endParaRPr lang="pl-PL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813" y="6272213"/>
            <a:ext cx="6327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2963" y="2506663"/>
            <a:ext cx="1189037" cy="719137"/>
          </a:xfrm>
        </p:spPr>
        <p:txBody>
          <a:bodyPr/>
          <a:lstStyle>
            <a:lvl1pPr>
              <a:defRPr sz="2800" smtClean="0"/>
            </a:lvl1pPr>
          </a:lstStyle>
          <a:p>
            <a:pPr>
              <a:defRPr/>
            </a:pPr>
            <a:fld id="{D265BBF1-B1DD-44B0-A5BE-991486215F5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FB3EF-5AF0-456E-950A-BD2D7A87565C}" type="datetimeFigureOut">
              <a:rPr lang="pl-PL"/>
              <a:pPr>
                <a:defRPr/>
              </a:pPr>
              <a:t>2015-10-07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4C889-9544-4221-A174-170641A533D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6E816-5F81-42F6-8192-F56EA95F4054}" type="datetimeFigureOut">
              <a:rPr lang="pl-PL"/>
              <a:pPr>
                <a:defRPr/>
              </a:pPr>
              <a:t>2015-10-07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BD092-2D34-4D9C-A2E5-3F4A3273CA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59057-1F1A-40B1-BA09-DC065B90DB8D}" type="datetimeFigureOut">
              <a:rPr lang="pl-PL"/>
              <a:pPr>
                <a:defRPr/>
              </a:pPr>
              <a:t>2015-10-07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FC9CE-153E-4944-A05D-C0D8D447F42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B53F8-2FEC-4B44-9FCA-81282CA66DDA}" type="datetimeFigureOut">
              <a:rPr lang="pl-PL"/>
              <a:pPr>
                <a:defRPr/>
              </a:pPr>
              <a:t>2015-10-07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18802-5FED-47C6-94F7-A7F6E9FFF7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/>
                <a:ext uri="{28A0092B-C50C-407E-A947-70E740481C1C}"/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/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10"/>
            <p:cNvSpPr>
              <a:spLocks noChangeArrowheads="1"/>
            </p:cNvSpPr>
            <p:nvPr/>
          </p:nvSpPr>
          <p:spPr bwMode="auto"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E6F72-57D4-4DFE-9C32-95906F4FBF71}" type="datetimeFigureOut">
              <a:rPr lang="pl-PL"/>
              <a:pPr>
                <a:defRPr/>
              </a:pPr>
              <a:t>2015-10-07</a:t>
            </a:fld>
            <a:endParaRPr lang="pl-PL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EBDE-797B-4675-BB25-A0067B25B63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/>
                <a:ext uri="{28A0092B-C50C-407E-A947-70E740481C1C}"/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7"/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/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630DB-90A7-4308-9AB2-C6CE50AE1B1F}" type="datetimeFigureOut">
              <a:rPr lang="pl-PL"/>
              <a:pPr>
                <a:defRPr/>
              </a:pPr>
              <a:t>2015-10-07</a:t>
            </a:fld>
            <a:endParaRPr lang="pl-P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38B39-D227-4CE1-A197-45793C91D7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975" y="484188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69975" y="2120900"/>
            <a:ext cx="10058400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88" y="6272213"/>
            <a:ext cx="3273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CE3E535-C1E8-4A6F-B592-455F5FC04D7B}" type="datetimeFigureOut">
              <a:rPr lang="pl-PL"/>
              <a:pPr>
                <a:defRPr/>
              </a:pPr>
              <a:t>2015-10-07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grpSp>
        <p:nvGrpSpPr>
          <p:cNvPr id="1030" name="Group 6"/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/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35" name="Oval 8"/>
            <p:cNvSpPr>
              <a:spLocks noChangeArrowheads="1"/>
            </p:cNvSpPr>
            <p:nvPr/>
          </p:nvSpPr>
          <p:spPr bwMode="auto"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fld id="{F4BA9E98-7223-437B-9127-5DC92EFB31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79" r:id="rId2"/>
    <p:sldLayoutId id="2147483881" r:id="rId3"/>
    <p:sldLayoutId id="2147483878" r:id="rId4"/>
    <p:sldLayoutId id="2147483877" r:id="rId5"/>
    <p:sldLayoutId id="2147483876" r:id="rId6"/>
    <p:sldLayoutId id="2147483875" r:id="rId7"/>
    <p:sldLayoutId id="2147483882" r:id="rId8"/>
    <p:sldLayoutId id="2147483883" r:id="rId9"/>
    <p:sldLayoutId id="2147483874" r:id="rId10"/>
    <p:sldLayoutId id="214748387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5400" kern="1200" cap="all">
          <a:blipFill>
            <a:blip r:embed="rId14">
              <a:extLst>
                <a:ext uri="{28A0092B-C50C-407E-A947-70E740481C1C}"/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itchFamily="18" charset="0"/>
        </a:defRPr>
      </a:lvl9pPr>
    </p:titleStyle>
    <p:bodyStyle>
      <a:lvl1pPr marL="182563" indent="-182563" algn="l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9E361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pole tekstowe 3"/>
          <p:cNvSpPr txBox="1">
            <a:spLocks noChangeArrowheads="1"/>
          </p:cNvSpPr>
          <p:nvPr/>
        </p:nvSpPr>
        <p:spPr bwMode="auto">
          <a:xfrm>
            <a:off x="3968750" y="2408238"/>
            <a:ext cx="4291013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6600">
                <a:latin typeface="Rockwell" pitchFamily="18" charset="0"/>
              </a:rPr>
              <a:t>Mój blog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ole tekstowe 3"/>
          <p:cNvSpPr txBox="1">
            <a:spLocks noChangeArrowheads="1"/>
          </p:cNvSpPr>
          <p:nvPr/>
        </p:nvSpPr>
        <p:spPr bwMode="auto">
          <a:xfrm>
            <a:off x="333375" y="258763"/>
            <a:ext cx="2743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6000">
                <a:latin typeface="Rockwell" pitchFamily="18" charset="0"/>
              </a:rPr>
              <a:t>Sobota:</a:t>
            </a:r>
          </a:p>
        </p:txBody>
      </p:sp>
      <p:sp>
        <p:nvSpPr>
          <p:cNvPr id="16387" name="pole tekstowe 4"/>
          <p:cNvSpPr txBox="1">
            <a:spLocks noChangeArrowheads="1"/>
          </p:cNvSpPr>
          <p:nvPr/>
        </p:nvSpPr>
        <p:spPr bwMode="auto">
          <a:xfrm>
            <a:off x="277813" y="1543050"/>
            <a:ext cx="1147127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400">
                <a:latin typeface="Rockwell" pitchFamily="18" charset="0"/>
              </a:rPr>
              <a:t>Na samym początku pragnę powiedzieć, że powstałam z żebra Adama, lecz on mi w to  nie wierzy. Wczoraj po południu poszłam śladami  eksperymentu, chciałam przekonać się, czy mam, rację. Wydaje mi się, że Adam jest mężczyzną, ale nigdy dotychczas nie widziałam jak wygląda mężczyzna. Jednak- moim zdaniem- to jest mężczyzna. Na początku bałam się go i uciekałam przed nim, bo myślałam, że chce mnie ścigać. Później zauważyłam, że on też się mnie boi, więc zaczęłam go wykorzystywać. No to zmusiłam go do wejścia na drzewo.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ole tekstowe 3"/>
          <p:cNvSpPr txBox="1">
            <a:spLocks noChangeArrowheads="1"/>
          </p:cNvSpPr>
          <p:nvPr/>
        </p:nvSpPr>
        <p:spPr bwMode="auto">
          <a:xfrm>
            <a:off x="417513" y="495300"/>
            <a:ext cx="38735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6600">
                <a:latin typeface="Rockwell" pitchFamily="18" charset="0"/>
              </a:rPr>
              <a:t>Niedziela:</a:t>
            </a:r>
          </a:p>
        </p:txBody>
      </p:sp>
      <p:sp>
        <p:nvSpPr>
          <p:cNvPr id="18435" name="pole tekstowe 4"/>
          <p:cNvSpPr txBox="1">
            <a:spLocks noChangeArrowheads="1"/>
          </p:cNvSpPr>
          <p:nvPr/>
        </p:nvSpPr>
        <p:spPr bwMode="auto">
          <a:xfrm>
            <a:off x="150813" y="1766888"/>
            <a:ext cx="116395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4400">
                <a:latin typeface="Rockwell" pitchFamily="18" charset="0"/>
              </a:rPr>
              <a:t>Adaś siedzi sobie tam jeszcze na tym drzewku, i udaje, że odpoczywa. A to się jeszcze zdziwi, ja mu pokażę, że nie wolno kłamać. Zdrajca jeden!!!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ole tekstowe 3"/>
          <p:cNvSpPr txBox="1">
            <a:spLocks noChangeArrowheads="1"/>
          </p:cNvSpPr>
          <p:nvPr/>
        </p:nvSpPr>
        <p:spPr bwMode="auto">
          <a:xfrm>
            <a:off x="374650" y="244475"/>
            <a:ext cx="637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4800">
                <a:latin typeface="Rockwell" pitchFamily="18" charset="0"/>
              </a:rPr>
              <a:t>Następnej niedzieli:</a:t>
            </a:r>
          </a:p>
        </p:txBody>
      </p:sp>
      <p:sp>
        <p:nvSpPr>
          <p:cNvPr id="20483" name="pole tekstowe 4"/>
          <p:cNvSpPr txBox="1">
            <a:spLocks noChangeArrowheads="1"/>
          </p:cNvSpPr>
          <p:nvPr/>
        </p:nvSpPr>
        <p:spPr bwMode="auto">
          <a:xfrm>
            <a:off x="277813" y="1403350"/>
            <a:ext cx="111791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4800">
                <a:latin typeface="Rockwell" pitchFamily="18" charset="0"/>
              </a:rPr>
              <a:t>Do tej pory chodziłam za nim, próbując zawrzeć z nim jakąkolwiek znajomość, ale on jakiś taki nieśmiały, ale to co, ja lubię przecież dużooo gadać :). Wydawało mi się, że jest zadowolony, gdy jestem przy nim.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ole tekstowe 4"/>
          <p:cNvSpPr txBox="1">
            <a:spLocks noChangeArrowheads="1"/>
          </p:cNvSpPr>
          <p:nvPr/>
        </p:nvSpPr>
        <p:spPr bwMode="auto">
          <a:xfrm>
            <a:off x="333375" y="384175"/>
            <a:ext cx="2743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6000">
                <a:latin typeface="Rockwell" pitchFamily="18" charset="0"/>
              </a:rPr>
              <a:t>Środa:</a:t>
            </a:r>
          </a:p>
        </p:txBody>
      </p:sp>
      <p:sp>
        <p:nvSpPr>
          <p:cNvPr id="22531" name="pole tekstowe 7"/>
          <p:cNvSpPr txBox="1">
            <a:spLocks noChangeArrowheads="1"/>
          </p:cNvSpPr>
          <p:nvPr/>
        </p:nvSpPr>
        <p:spPr bwMode="auto">
          <a:xfrm>
            <a:off x="458788" y="1403350"/>
            <a:ext cx="10996612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4400">
                <a:latin typeface="Rockwell" pitchFamily="18" charset="0"/>
              </a:rPr>
              <a:t>Jestem z nim bardzo szczęśliwa i poznajemy się coraz lepiej. Przez ostatnie dwa dni pracowałam nad nadawaniem nazw zwierzętom. Adam cieszył się z mojego talentu, ponieważ on go nie posiadał i było to dla niego ulgą.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ole tekstowe 3"/>
          <p:cNvSpPr txBox="1">
            <a:spLocks noChangeArrowheads="1"/>
          </p:cNvSpPr>
          <p:nvPr/>
        </p:nvSpPr>
        <p:spPr bwMode="auto">
          <a:xfrm>
            <a:off x="249238" y="273050"/>
            <a:ext cx="31210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4400">
                <a:latin typeface="Rockwell" pitchFamily="18" charset="0"/>
              </a:rPr>
              <a:t>Wtorek:</a:t>
            </a:r>
          </a:p>
        </p:txBody>
      </p:sp>
      <p:sp>
        <p:nvSpPr>
          <p:cNvPr id="24579" name="pole tekstowe 4"/>
          <p:cNvSpPr txBox="1">
            <a:spLocks noChangeArrowheads="1"/>
          </p:cNvSpPr>
          <p:nvPr/>
        </p:nvSpPr>
        <p:spPr bwMode="auto">
          <a:xfrm>
            <a:off x="207963" y="1431925"/>
            <a:ext cx="110109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200">
                <a:latin typeface="Rockwell" pitchFamily="18" charset="0"/>
              </a:rPr>
              <a:t>Przez calutki ranek pracowałam nad udoskonalaniem naszej skromnej posiadłości. Trzymałam  się z daleka od Adama, bo pomyślałam, że jak poczuje się samotnie, to przyjdzie do mnie, jednak myliłam się :(.</a:t>
            </a:r>
          </a:p>
          <a:p>
            <a:pPr algn="ctr"/>
            <a:r>
              <a:rPr lang="pl-PL" sz="3200">
                <a:latin typeface="Rockwell" pitchFamily="18" charset="0"/>
              </a:rPr>
              <a:t>W południe stwierdziłam, że czas zakończyć pracę i odpocząć. Myślę, że Adam nie dba o mnie i o otaczający nas świat.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ole tekstowe 3"/>
          <p:cNvSpPr txBox="1">
            <a:spLocks noChangeArrowheads="1"/>
          </p:cNvSpPr>
          <p:nvPr/>
        </p:nvSpPr>
        <p:spPr bwMode="auto">
          <a:xfrm>
            <a:off x="374650" y="258763"/>
            <a:ext cx="39020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4400">
                <a:latin typeface="Rockwell" pitchFamily="18" charset="0"/>
              </a:rPr>
              <a:t>Po upadku:</a:t>
            </a:r>
          </a:p>
        </p:txBody>
      </p:sp>
      <p:sp>
        <p:nvSpPr>
          <p:cNvPr id="26627" name="pole tekstowe 4"/>
          <p:cNvSpPr txBox="1">
            <a:spLocks noChangeArrowheads="1"/>
          </p:cNvSpPr>
          <p:nvPr/>
        </p:nvSpPr>
        <p:spPr bwMode="auto">
          <a:xfrm>
            <a:off x="374650" y="1027113"/>
            <a:ext cx="11430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4000">
                <a:latin typeface="Rockwell" pitchFamily="18" charset="0"/>
              </a:rPr>
              <a:t>Wydaję mi się, że ogród był snem - niezwykle, czarująco piękny, a teraz utracony i nie ujrzymy go już nigdy. Ogród jest utracony, lecz ja jestem szczęśliwa, gdyż odnalazłam Adama. Wierzę, że o kocha mnie tak mocno jak potrafi, a ja jego ze wszystkich sił. Kocham go za to, że jest mężczyzną i jest mój &lt;3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ewniana czcionka">
  <a:themeElements>
    <a:clrScheme name="Drewniana czcionk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rewniana czcionk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rewniana czcionk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0</TotalTime>
  <Words>304</Words>
  <Application>Microsoft Office PowerPoint</Application>
  <PresentationFormat>Niestandardowy</PresentationFormat>
  <Paragraphs>21</Paragraphs>
  <Slides>7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Szablon projektu</vt:lpstr>
      </vt:variant>
      <vt:variant>
        <vt:i4>5</vt:i4>
      </vt:variant>
      <vt:variant>
        <vt:lpstr>Tytuły slajdów</vt:lpstr>
      </vt:variant>
      <vt:variant>
        <vt:i4>7</vt:i4>
      </vt:variant>
    </vt:vector>
  </HeadingPairs>
  <TitlesOfParts>
    <vt:vector size="17" baseType="lpstr">
      <vt:lpstr>Rockwell</vt:lpstr>
      <vt:lpstr>Arial</vt:lpstr>
      <vt:lpstr>Rockwell Condensed</vt:lpstr>
      <vt:lpstr>Wingdings</vt:lpstr>
      <vt:lpstr>Calibri</vt:lpstr>
      <vt:lpstr>Drewniana czcionka</vt:lpstr>
      <vt:lpstr>Drewniana czcionka</vt:lpstr>
      <vt:lpstr>Drewniana czcionka</vt:lpstr>
      <vt:lpstr>Drewniana czcionka</vt:lpstr>
      <vt:lpstr>Drewniana czcionka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>Użytkownik</cp:lastModifiedBy>
  <cp:revision>3</cp:revision>
  <dcterms:created xsi:type="dcterms:W3CDTF">2012-08-15T16:54:36Z</dcterms:created>
  <dcterms:modified xsi:type="dcterms:W3CDTF">2015-10-07T06:32:37Z</dcterms:modified>
</cp:coreProperties>
</file>